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58" r:id="rId3"/>
    <p:sldId id="360" r:id="rId4"/>
    <p:sldId id="361" r:id="rId5"/>
    <p:sldId id="364" r:id="rId6"/>
    <p:sldId id="363" r:id="rId7"/>
    <p:sldId id="362" r:id="rId8"/>
    <p:sldId id="355" r:id="rId9"/>
    <p:sldId id="3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2326" autoAdjust="0"/>
  </p:normalViewPr>
  <p:slideViewPr>
    <p:cSldViewPr snapToGrid="0">
      <p:cViewPr varScale="1">
        <p:scale>
          <a:sx n="79" d="100"/>
          <a:sy n="79" d="100"/>
        </p:scale>
        <p:origin x="169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22AB7-5935-434D-99E3-6D55F5AEB2A7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E6903-679E-41D7-A9A0-D37C1E31F2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8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519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876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 minute video - Re-establish Baseline from a Previous Audiogram (shows how to re-establish baseline from a previous audiogram)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Same prompts appear in the run</a:t>
            </a:r>
            <a:r>
              <a:rPr lang="en-US" baseline="0" dirty="0" smtClean="0"/>
              <a:t> test window after a Follow-up 2 test if an STS is present.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640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Patient Referral on page 128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62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Leave this slide up while checking the students work.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115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91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901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6402-B088-4C37-BE9E-433AFAD85BFD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160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6402-B088-4C37-BE9E-433AFAD85BFD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18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6402-B088-4C37-BE9E-433AFAD85BFD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275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6402-B088-4C37-BE9E-433AFAD85BFD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44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6402-B088-4C37-BE9E-433AFAD85BFD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6402-B088-4C37-BE9E-433AFAD85BFD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769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6402-B088-4C37-BE9E-433AFAD85BFD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5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6402-B088-4C37-BE9E-433AFAD85BFD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619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6402-B088-4C37-BE9E-433AFAD85BFD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34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6402-B088-4C37-BE9E-433AFAD85BFD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6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6402-B088-4C37-BE9E-433AFAD85BFD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409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76402-B088-4C37-BE9E-433AFAD85BFD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07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0"/>
            <a:ext cx="10972800" cy="161924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590D25"/>
                </a:solidFill>
                <a:latin typeface="+mn-lt"/>
              </a:rPr>
              <a:t>Re-establish </a:t>
            </a:r>
            <a:r>
              <a:rPr lang="en-US" b="1" dirty="0">
                <a:solidFill>
                  <a:srgbClr val="590D25"/>
                </a:solidFill>
                <a:latin typeface="+mn-lt"/>
              </a:rPr>
              <a:t>Baseline from a Previous Audiogram Practicum</a:t>
            </a: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7925" y="5172075"/>
            <a:ext cx="7305675" cy="1009650"/>
          </a:xfrm>
        </p:spPr>
        <p:txBody>
          <a:bodyPr>
            <a:normAutofit fontScale="70000" lnSpcReduction="20000"/>
          </a:bodyPr>
          <a:lstStyle/>
          <a:p>
            <a:r>
              <a:rPr lang="en-US" sz="5200" b="1" dirty="0">
                <a:solidFill>
                  <a:srgbClr val="660033"/>
                </a:solidFill>
              </a:rPr>
              <a:t>Tri-Service Hearing Technician </a:t>
            </a:r>
            <a:endParaRPr lang="en-US" sz="5200" b="1" dirty="0" smtClean="0">
              <a:solidFill>
                <a:srgbClr val="660033"/>
              </a:solidFill>
            </a:endParaRPr>
          </a:p>
          <a:p>
            <a:r>
              <a:rPr lang="en-US" sz="5200" b="1" dirty="0" smtClean="0">
                <a:solidFill>
                  <a:srgbClr val="660033"/>
                </a:solidFill>
              </a:rPr>
              <a:t>4.2 </a:t>
            </a:r>
            <a:r>
              <a:rPr lang="en-US" sz="5200" b="1" dirty="0">
                <a:solidFill>
                  <a:srgbClr val="660033"/>
                </a:solidFill>
              </a:rPr>
              <a:t>Certification Course</a:t>
            </a:r>
            <a:endParaRPr lang="en-US" sz="52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760" y="5599253"/>
            <a:ext cx="2990476" cy="1238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00" r="1"/>
          <a:stretch/>
        </p:blipFill>
        <p:spPr>
          <a:xfrm>
            <a:off x="36576" y="2717590"/>
            <a:ext cx="12126468" cy="143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6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Re-establish Baseline from a Previous Audiogram Practicum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Learning Objectives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186434"/>
            <a:ext cx="11582401" cy="503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/>
              <a:t>4.2.1	Manually re-establish a baseline from a previous audiogram</a:t>
            </a:r>
          </a:p>
          <a:p>
            <a:pPr algn="l"/>
            <a:r>
              <a:rPr lang="en-US" sz="2800" b="1" dirty="0"/>
              <a:t>4.2.2	Enter an electronic remark to cover the authority for the re-	established baseline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064" y="2522122"/>
            <a:ext cx="6594000" cy="364838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127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Re-establish Baseline from a Previous Audiogram Practicum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Audiometry Summary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186434"/>
            <a:ext cx="11582401" cy="4982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Do a DR inquire on the patient to bring back any records from the DR that are not in your local </a:t>
            </a:r>
            <a:r>
              <a:rPr lang="en-US" sz="2800" b="1" dirty="0" smtClean="0"/>
              <a:t>database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 smtClean="0"/>
              <a:t>Done automatically if you are on a DOEHRS-HC work station that is connected to the internet</a:t>
            </a:r>
            <a:endParaRPr lang="en-US" sz="2400" b="1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Review the audiograms covered by the referral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 smtClean="0"/>
              <a:t>Re-establish only the ear(s) that have an STS </a:t>
            </a:r>
            <a:r>
              <a:rPr lang="en-US" sz="2400" b="1" dirty="0"/>
              <a:t>present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Review audiologist instructions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Re-establish baseline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Technician was/is the examiner on the audiogram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Electronic remark to cover the authority for the re-established baseline</a:t>
            </a:r>
          </a:p>
        </p:txBody>
      </p:sp>
    </p:spTree>
    <p:extLst>
      <p:ext uri="{BB962C8B-B14F-4D97-AF65-F5344CB8AC3E}">
        <p14:creationId xmlns:p14="http://schemas.microsoft.com/office/powerpoint/2010/main" val="223400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-establish Baseline from a Previous Audiogra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365" b="2366"/>
          <a:stretch/>
        </p:blipFill>
        <p:spPr>
          <a:xfrm>
            <a:off x="1695576" y="12190"/>
            <a:ext cx="8806901" cy="679765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1371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EODO~1.MAS\AppData\Local\Temp\SNAGHTML14296ac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92"/>
          <a:stretch/>
        </p:blipFill>
        <p:spPr bwMode="auto">
          <a:xfrm>
            <a:off x="2435452" y="24382"/>
            <a:ext cx="9731428" cy="6833067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1"/>
          <p:cNvSpPr txBox="1">
            <a:spLocks/>
          </p:cNvSpPr>
          <p:nvPr/>
        </p:nvSpPr>
        <p:spPr>
          <a:xfrm>
            <a:off x="73151" y="698754"/>
            <a:ext cx="2362301" cy="2239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/>
              <a:t>Follow referral instructions on page 128</a:t>
            </a:r>
          </a:p>
        </p:txBody>
      </p:sp>
    </p:spTree>
    <p:extLst>
      <p:ext uri="{BB962C8B-B14F-4D97-AF65-F5344CB8AC3E}">
        <p14:creationId xmlns:p14="http://schemas.microsoft.com/office/powerpoint/2010/main" val="302535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Re-establish Baseline from a Previous Audiogram Practicum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Complete Practicum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186434"/>
            <a:ext cx="11582401" cy="503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Never re-establish a baseline on a positive STS without audiologist approval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Briefly </a:t>
            </a:r>
            <a:r>
              <a:rPr lang="en-US" sz="2800" b="1" dirty="0"/>
              <a:t>review patient history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Review referral instructions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Never edit a test to change the test type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Functions&gt;Input Audiogram&gt;DD 2215&gt;…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Input patient SSN 990990036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Read prompts that appear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Follow referral instructions (test selection)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Input electronic remark</a:t>
            </a:r>
          </a:p>
        </p:txBody>
      </p:sp>
    </p:spTree>
    <p:extLst>
      <p:ext uri="{BB962C8B-B14F-4D97-AF65-F5344CB8AC3E}">
        <p14:creationId xmlns:p14="http://schemas.microsoft.com/office/powerpoint/2010/main" val="424923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Re-establish Baseline from a Previous Audiogram Practicum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Patient Audiometry Summary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04798" y="1186434"/>
            <a:ext cx="11582401" cy="503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Prior to re-establishment</a:t>
            </a:r>
          </a:p>
          <a:p>
            <a:pPr algn="l"/>
            <a:endParaRPr lang="en-US" sz="2800" b="1" dirty="0"/>
          </a:p>
          <a:p>
            <a:pPr algn="l"/>
            <a:endParaRPr lang="en-US" sz="2800" b="1" dirty="0" smtClean="0"/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2800" b="1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/>
              <a:t>After re-establishment</a:t>
            </a:r>
            <a:endParaRPr lang="en-US" sz="2800" b="1" dirty="0"/>
          </a:p>
        </p:txBody>
      </p:sp>
      <p:pic>
        <p:nvPicPr>
          <p:cNvPr id="1026" name="Picture 2" descr="C:\Users\THEODO~1.MAS\AppData\Local\Temp\SNAGHTML390d2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993" y="3669735"/>
            <a:ext cx="9837143" cy="2058571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993" y="1597977"/>
            <a:ext cx="9837143" cy="169714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869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Re-establish Baseline from a Previous Audiogram Practicum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Summary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946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Manually re-establish a baseline from a previous audiogram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Enter an electronic remark to cover the authority for the re-established </a:t>
            </a:r>
            <a:r>
              <a:rPr lang="en-US" sz="2800" b="1" dirty="0" smtClean="0"/>
              <a:t>baseline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Never re-establish a baseline on a positive STS without audiologist </a:t>
            </a:r>
            <a:r>
              <a:rPr lang="en-US" sz="2800" b="1" dirty="0" smtClean="0"/>
              <a:t>approval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7108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0"/>
            <a:ext cx="10972800" cy="161924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590D25"/>
                </a:solidFill>
                <a:latin typeface="+mn-lt"/>
              </a:rPr>
              <a:t>Re-establish </a:t>
            </a:r>
            <a:r>
              <a:rPr lang="en-US" b="1" dirty="0">
                <a:solidFill>
                  <a:srgbClr val="590D25"/>
                </a:solidFill>
                <a:latin typeface="+mn-lt"/>
              </a:rPr>
              <a:t>Baseline from a Previous Audiogram Practicum</a:t>
            </a: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7925" y="5172075"/>
            <a:ext cx="7305675" cy="1009650"/>
          </a:xfrm>
        </p:spPr>
        <p:txBody>
          <a:bodyPr>
            <a:normAutofit fontScale="70000" lnSpcReduction="20000"/>
          </a:bodyPr>
          <a:lstStyle/>
          <a:p>
            <a:r>
              <a:rPr lang="en-US" sz="5200" b="1" dirty="0">
                <a:solidFill>
                  <a:srgbClr val="660033"/>
                </a:solidFill>
              </a:rPr>
              <a:t>Tri-Service Hearing Technician </a:t>
            </a:r>
            <a:endParaRPr lang="en-US" sz="5200" b="1" dirty="0" smtClean="0">
              <a:solidFill>
                <a:srgbClr val="660033"/>
              </a:solidFill>
            </a:endParaRPr>
          </a:p>
          <a:p>
            <a:r>
              <a:rPr lang="en-US" sz="5200" b="1" dirty="0" smtClean="0">
                <a:solidFill>
                  <a:srgbClr val="660033"/>
                </a:solidFill>
              </a:rPr>
              <a:t>4.2 </a:t>
            </a:r>
            <a:r>
              <a:rPr lang="en-US" sz="5200" b="1" dirty="0">
                <a:solidFill>
                  <a:srgbClr val="660033"/>
                </a:solidFill>
              </a:rPr>
              <a:t>Certification Course</a:t>
            </a:r>
            <a:endParaRPr lang="en-US" sz="52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760" y="5599253"/>
            <a:ext cx="2990476" cy="1238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00" r="1"/>
          <a:stretch/>
        </p:blipFill>
        <p:spPr>
          <a:xfrm>
            <a:off x="36576" y="2717590"/>
            <a:ext cx="12126468" cy="1433334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206240" y="1465616"/>
            <a:ext cx="3791712" cy="12170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lIns="91416" tIns="45708" rIns="91416" bIns="45708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 Questions ?</a:t>
            </a:r>
            <a:endParaRPr lang="en-US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207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2752</TotalTime>
  <Words>365</Words>
  <Application>Microsoft Office PowerPoint</Application>
  <PresentationFormat>Widescreen</PresentationFormat>
  <Paragraphs>56</Paragraphs>
  <Slides>9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Re-establish Baseline from a Previous Audiogram Practicum</vt:lpstr>
      <vt:lpstr>Re-establish Baseline from a Previous Audiogram Practicum Learning Objectives</vt:lpstr>
      <vt:lpstr>Re-establish Baseline from a Previous Audiogram Practicum Audiometry Summary</vt:lpstr>
      <vt:lpstr>PowerPoint Presentation</vt:lpstr>
      <vt:lpstr>PowerPoint Presentation</vt:lpstr>
      <vt:lpstr>Re-establish Baseline from a Previous Audiogram Practicum Complete Practicum</vt:lpstr>
      <vt:lpstr>Re-establish Baseline from a Previous Audiogram Practicum Patient Audiometry Summary</vt:lpstr>
      <vt:lpstr>Re-establish Baseline from a Previous Audiogram Practicum Summary</vt:lpstr>
      <vt:lpstr>Re-establish Baseline from a Previous Audiogram Practicum</vt:lpstr>
    </vt:vector>
  </TitlesOfParts>
  <Company>DHA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Hearing Conservation Overview</dc:title>
  <dc:creator>Mason, Theodore D. (CIV)</dc:creator>
  <cp:lastModifiedBy>Mason, Theodore D. (CIV)</cp:lastModifiedBy>
  <cp:revision>140</cp:revision>
  <dcterms:created xsi:type="dcterms:W3CDTF">2021-11-08T10:46:43Z</dcterms:created>
  <dcterms:modified xsi:type="dcterms:W3CDTF">2021-12-27T11:19:00Z</dcterms:modified>
</cp:coreProperties>
</file>